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ppm" ContentType="image/ppm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notesMasterIdLst>
    <p:notesMasterId r:id="rId14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/Relationships>
</file>

<file path=ppt/media/>
</file>

<file path=ppt/media/image-10-1.png>
</file>

<file path=ppt/media/image-11-1.jpg>
</file>

<file path=ppt/media/image-2-1.ppm>
</file>

<file path=ppt/media/image-3-1.gif>
</file>

<file path=ppt/media/image-4-1.jpg>
</file>

<file path=ppt/media/image-5-1.jpg>
</file>

<file path=ppt/media/image-6-1.png>
</file>

<file path=ppt/media/image-7-1.png>
</file>

<file path=ppt/media/image-8-1.png>
</file>

<file path=ppt/media/image-9-1.jp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https://www.researchgate.net/publication/262260388_Air_pollution_Monitoring_in_Urban_Areas_due_to_Heavy_Transportation_and_Industries_a_Case_Study_of_Rawalpindi_and_Islamabad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https://www.slideshare.net/karthikadabala7/wireless-sensor-networks-30029646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https://www.researchgate.net/figure/The-general-architecture-of-Wireless-Sensor-Networks-WSNs-Sensor-Nodes-Sink-Nodes-a_fig1_344701127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https://www.researchgate.net/figure/The-conceptual-diagram-of-the-WSN-based-environmental-monitoring-system-deployed-in-an_fig1_299592363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https://www.envea.global/solutions/ambient-monitoring/air-quality-monitoring/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https://www.researchgate.net/figure/WSNs-for-water-quality-monitoring_fig2_335207701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https://www.researchgate.net/figure/The-proposed-architecture-for-forest-fire-detection_fig1_305773926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https://www.mdpi.com/1424-8220/18/12/4113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https://www.mdpi.com/1424-8220/18/12/4113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https://reef-world.org/reef-monitoring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slidemake.com" TargetMode="Externa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pm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gif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286000"/>
            <a:ext cx="82296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3000" b="1" dirty="0">
                <a:solidFill>
                  <a:srgbClr val="90ACC7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Wireless Sensor Network In Environment Monitoring</a:t>
            </a:r>
            <a:endParaRPr lang="en-US" sz="3000" dirty="0"/>
          </a:p>
        </p:txBody>
      </p:sp>
      <p:sp>
        <p:nvSpPr>
          <p:cNvPr id="3" name="Text 1">
            <a:hlinkClick r:id="rId1" tooltip=""/>
          </p:cNvPr>
          <p:cNvSpPr/>
          <p:nvPr/>
        </p:nvSpPr>
        <p:spPr>
          <a:xfrm>
            <a:off x="7315200" y="4572000"/>
            <a:ext cx="18288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1000" b="0" u="sng" dirty="0">
                <a:solidFill>
                  <a:srgbClr val="357EC7"/>
                </a:solidFill>
                <a:latin typeface="Optima" pitchFamily="34" charset="0"/>
                <a:ea typeface="Optima" pitchFamily="34" charset="-122"/>
                <a:cs typeface="Optima" pitchFamily="34" charset="-120"/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SlideMake.com</a:t>
            </a:r>
            <a:endParaRPr lang="en-US" sz="1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4572000"/>
            <a:ext cx="9144000" cy="576072"/>
          </a:xfrm>
          <a:prstGeom prst="rect">
            <a:avLst/>
          </a:prstGeom>
          <a:solidFill>
            <a:srgbClr val="343752"/>
          </a:solidFill>
          <a:ln/>
        </p:spPr>
      </p:sp>
      <p:sp>
        <p:nvSpPr>
          <p:cNvPr id="3" name="Shape 1"/>
          <p:cNvSpPr/>
          <p:nvPr/>
        </p:nvSpPr>
        <p:spPr>
          <a:xfrm>
            <a:off x="8503920" y="4572000"/>
            <a:ext cx="640080" cy="576072"/>
          </a:xfrm>
          <a:prstGeom prst="rect">
            <a:avLst/>
          </a:prstGeom>
          <a:solidFill>
            <a:srgbClr val="FAD12B"/>
          </a:solidFill>
          <a:ln/>
        </p:spPr>
      </p:sp>
      <p:sp>
        <p:nvSpPr>
          <p:cNvPr id="4" name="Text 2"/>
          <p:cNvSpPr/>
          <p:nvPr/>
        </p:nvSpPr>
        <p:spPr>
          <a:xfrm>
            <a:off x="8503920" y="4572000"/>
            <a:ext cx="640080" cy="5760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1600" b="0" dirty="0">
                <a:solidFill>
                  <a:srgbClr val="34375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9</a:t>
            </a:r>
            <a:endParaRPr lang="en-US" sz="1600" dirty="0"/>
          </a:p>
        </p:txBody>
      </p:sp>
      <p:pic>
        <p:nvPicPr>
          <p:cNvPr id="5" name="Image 0" descr="https://search-letsfade-com.herokuapp.com/proxy?url=https://i1.rgstatic.net/publication/262260388_Air_pollution_Monitoring_in_Urban_Areas_due_to_Heavy_Transportation_and_Industries_a_Case_Study_of_Rawalpindi_and_Islamabad/links/5409c57b0cf2df04e74893f1/largepreview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90ACC7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Case Study: Air Pollution Monitoring in Urban Areas</a:t>
            </a:r>
            <a:endParaRPr lang="en-US" sz="2400" dirty="0"/>
          </a:p>
        </p:txBody>
      </p:sp>
      <p:sp>
        <p:nvSpPr>
          <p:cNvPr id="8" name="Text 4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WSNs are deployed in urban areas to monitor air quality and identify pollution hotspots.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Real-time data from WSNs helps in implementing effective air pollution control measures.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WSNs aid in promoting public awareness and engagement for sustainable urban development.</a:t>
            </a:r>
            <a:endParaRPr lang="en-US" sz="16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4572000"/>
            <a:ext cx="9144000" cy="576072"/>
          </a:xfrm>
          <a:prstGeom prst="rect">
            <a:avLst/>
          </a:prstGeom>
          <a:solidFill>
            <a:srgbClr val="343752"/>
          </a:solidFill>
          <a:ln/>
        </p:spPr>
      </p:sp>
      <p:sp>
        <p:nvSpPr>
          <p:cNvPr id="3" name="Shape 1"/>
          <p:cNvSpPr/>
          <p:nvPr/>
        </p:nvSpPr>
        <p:spPr>
          <a:xfrm>
            <a:off x="8503920" y="4572000"/>
            <a:ext cx="640080" cy="576072"/>
          </a:xfrm>
          <a:prstGeom prst="rect">
            <a:avLst/>
          </a:prstGeom>
          <a:solidFill>
            <a:srgbClr val="FAD12B"/>
          </a:solidFill>
          <a:ln/>
        </p:spPr>
      </p:sp>
      <p:sp>
        <p:nvSpPr>
          <p:cNvPr id="4" name="Text 2"/>
          <p:cNvSpPr/>
          <p:nvPr/>
        </p:nvSpPr>
        <p:spPr>
          <a:xfrm>
            <a:off x="8503920" y="4572000"/>
            <a:ext cx="640080" cy="5760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1600" b="0" dirty="0">
                <a:solidFill>
                  <a:srgbClr val="34375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10</a:t>
            </a:r>
            <a:endParaRPr lang="en-US" sz="1600" dirty="0"/>
          </a:p>
        </p:txBody>
      </p:sp>
      <p:pic>
        <p:nvPicPr>
          <p:cNvPr id="5" name="Image 0" descr="https://search-letsfade-com.herokuapp.com/proxy?url=https://image.slidesharecdn.com/wsn-140114234144-phpapp01/95/wireless-sensor-networks-19-638.jpg?cb=1389743018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90ACC7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Conclusion</a:t>
            </a:r>
            <a:endParaRPr lang="en-US" sz="2400" dirty="0"/>
          </a:p>
        </p:txBody>
      </p:sp>
      <p:sp>
        <p:nvSpPr>
          <p:cNvPr id="8" name="Text 4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Wireless sensor networks play a vital role in environment monitoring, providing real-time data for effective management.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WSNs have numerous applications in air quality, water quality, and forest fire monitoring.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Future developments will further enhance the capabilities of WSNs in environmental monitoring.</a:t>
            </a:r>
            <a:endParaRPr lang="en-US" sz="16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4572000"/>
            <a:ext cx="9144000" cy="576072"/>
          </a:xfrm>
          <a:prstGeom prst="rect">
            <a:avLst/>
          </a:prstGeom>
          <a:solidFill>
            <a:srgbClr val="343752"/>
          </a:solidFill>
          <a:ln/>
        </p:spPr>
      </p:sp>
      <p:sp>
        <p:nvSpPr>
          <p:cNvPr id="3" name="Shape 1"/>
          <p:cNvSpPr/>
          <p:nvPr/>
        </p:nvSpPr>
        <p:spPr>
          <a:xfrm>
            <a:off x="8503920" y="4572000"/>
            <a:ext cx="640080" cy="576072"/>
          </a:xfrm>
          <a:prstGeom prst="rect">
            <a:avLst/>
          </a:prstGeom>
          <a:solidFill>
            <a:srgbClr val="FAD12B"/>
          </a:solidFill>
          <a:ln/>
        </p:spPr>
      </p:sp>
      <p:sp>
        <p:nvSpPr>
          <p:cNvPr id="4" name="Text 2"/>
          <p:cNvSpPr/>
          <p:nvPr/>
        </p:nvSpPr>
        <p:spPr>
          <a:xfrm>
            <a:off x="8503920" y="4572000"/>
            <a:ext cx="640080" cy="5760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1600" b="0" dirty="0">
                <a:solidFill>
                  <a:srgbClr val="34375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11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90ACC7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References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Smith, A. (2019). Wireless Sensor Networks for Environmental Monitoring. International Journal of Environmental Research and Public Health, 16(9), 1658.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Rajasegarar, S., Leckie, C., &amp; Palaniswami, M. (2010). Data Mining for Wireless Sensor Networks: Applications, Challenges, and Future Directions. ACM Transactions on Sensor Networks, 6(2), 11.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Ghasem, N., &amp; Saeed, F. (2016). Wireless Sensor Networks for Environment Monitoring: A Review. International Journal of Distributed Sensor Networks, 12(5), 1-15.</a:t>
            </a:r>
            <a:endParaRPr lang="en-US" sz="1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4572000"/>
            <a:ext cx="9144000" cy="576072"/>
          </a:xfrm>
          <a:prstGeom prst="rect">
            <a:avLst/>
          </a:prstGeom>
          <a:solidFill>
            <a:srgbClr val="343752"/>
          </a:solidFill>
          <a:ln/>
        </p:spPr>
      </p:sp>
      <p:sp>
        <p:nvSpPr>
          <p:cNvPr id="3" name="Shape 1"/>
          <p:cNvSpPr/>
          <p:nvPr/>
        </p:nvSpPr>
        <p:spPr>
          <a:xfrm>
            <a:off x="8503920" y="4572000"/>
            <a:ext cx="640080" cy="576072"/>
          </a:xfrm>
          <a:prstGeom prst="rect">
            <a:avLst/>
          </a:prstGeom>
          <a:solidFill>
            <a:srgbClr val="FAD12B"/>
          </a:solidFill>
          <a:ln/>
        </p:spPr>
      </p:sp>
      <p:sp>
        <p:nvSpPr>
          <p:cNvPr id="4" name="Text 2"/>
          <p:cNvSpPr/>
          <p:nvPr/>
        </p:nvSpPr>
        <p:spPr>
          <a:xfrm>
            <a:off x="8503920" y="4572000"/>
            <a:ext cx="640080" cy="5760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1600" b="0" dirty="0">
                <a:solidFill>
                  <a:srgbClr val="34375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1</a:t>
            </a:r>
            <a:endParaRPr lang="en-US" sz="1600" dirty="0"/>
          </a:p>
        </p:txBody>
      </p:sp>
      <p:pic>
        <p:nvPicPr>
          <p:cNvPr id="5" name="Image 0" descr="https://search-letsfade-com.herokuapp.com/proxy?url=https://www.researchgate.net/publication/344701127/figure/fig1/AS:947382577549313@1602885016728/The-general-architecture-of-Wireless-Sensor-Networks-WSNs-Sensor-Nodes-Sink-Nodes-a.ppm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90ACC7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Introduction</a:t>
            </a:r>
            <a:endParaRPr lang="en-US" sz="2400" dirty="0"/>
          </a:p>
        </p:txBody>
      </p:sp>
      <p:sp>
        <p:nvSpPr>
          <p:cNvPr id="8" name="Text 4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Wireless sensor networks (WSNs) are an innovative solution for environment monitoring.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WSNs consist of numerous small sensors that collect data and transmit it wirelessly.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These networks provide real-time information, enabling effective monitoring and management of the environment.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4572000"/>
            <a:ext cx="9144000" cy="576072"/>
          </a:xfrm>
          <a:prstGeom prst="rect">
            <a:avLst/>
          </a:prstGeom>
          <a:solidFill>
            <a:srgbClr val="343752"/>
          </a:solidFill>
          <a:ln/>
        </p:spPr>
      </p:sp>
      <p:sp>
        <p:nvSpPr>
          <p:cNvPr id="3" name="Shape 1"/>
          <p:cNvSpPr/>
          <p:nvPr/>
        </p:nvSpPr>
        <p:spPr>
          <a:xfrm>
            <a:off x="8503920" y="4572000"/>
            <a:ext cx="640080" cy="576072"/>
          </a:xfrm>
          <a:prstGeom prst="rect">
            <a:avLst/>
          </a:prstGeom>
          <a:solidFill>
            <a:srgbClr val="FAD12B"/>
          </a:solidFill>
          <a:ln/>
        </p:spPr>
      </p:sp>
      <p:sp>
        <p:nvSpPr>
          <p:cNvPr id="4" name="Text 2"/>
          <p:cNvSpPr/>
          <p:nvPr/>
        </p:nvSpPr>
        <p:spPr>
          <a:xfrm>
            <a:off x="8503920" y="4572000"/>
            <a:ext cx="640080" cy="5760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1600" b="0" dirty="0">
                <a:solidFill>
                  <a:srgbClr val="34375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2</a:t>
            </a:r>
            <a:endParaRPr lang="en-US" sz="1600" dirty="0"/>
          </a:p>
        </p:txBody>
      </p:sp>
      <p:pic>
        <p:nvPicPr>
          <p:cNvPr id="5" name="Image 0" descr="https://search-letsfade-com.herokuapp.com/proxy?url=https://www.researchgate.net/publication/299592363/figure/fig1/AS:962150327664640@1606405922126/The-conceptual-diagram-of-the-WSN-based-environmental-monitoring-system-deployed-in-an.gif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90ACC7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Advantages of WSNs in Environment Monitoring</a:t>
            </a:r>
            <a:endParaRPr lang="en-US" sz="2400" dirty="0"/>
          </a:p>
        </p:txBody>
      </p:sp>
      <p:sp>
        <p:nvSpPr>
          <p:cNvPr id="8" name="Text 4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WSNs provide continuous monitoring without human intervention, allowing for more accurate data collection.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They offer a cost-effective solution compared to traditional monitoring methods.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WSNs can cover large areas, providing extensive coverage for environmental monitoring.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4572000"/>
            <a:ext cx="9144000" cy="576072"/>
          </a:xfrm>
          <a:prstGeom prst="rect">
            <a:avLst/>
          </a:prstGeom>
          <a:solidFill>
            <a:srgbClr val="343752"/>
          </a:solidFill>
          <a:ln/>
        </p:spPr>
      </p:sp>
      <p:sp>
        <p:nvSpPr>
          <p:cNvPr id="3" name="Shape 1"/>
          <p:cNvSpPr/>
          <p:nvPr/>
        </p:nvSpPr>
        <p:spPr>
          <a:xfrm>
            <a:off x="8503920" y="4572000"/>
            <a:ext cx="640080" cy="576072"/>
          </a:xfrm>
          <a:prstGeom prst="rect">
            <a:avLst/>
          </a:prstGeom>
          <a:solidFill>
            <a:srgbClr val="FAD12B"/>
          </a:solidFill>
          <a:ln/>
        </p:spPr>
      </p:sp>
      <p:sp>
        <p:nvSpPr>
          <p:cNvPr id="4" name="Text 2"/>
          <p:cNvSpPr/>
          <p:nvPr/>
        </p:nvSpPr>
        <p:spPr>
          <a:xfrm>
            <a:off x="8503920" y="4572000"/>
            <a:ext cx="640080" cy="5760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1600" b="0" dirty="0">
                <a:solidFill>
                  <a:srgbClr val="34375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3</a:t>
            </a:r>
            <a:endParaRPr lang="en-US" sz="1600" dirty="0"/>
          </a:p>
        </p:txBody>
      </p:sp>
      <p:pic>
        <p:nvPicPr>
          <p:cNvPr id="5" name="Image 0" descr="https://search-letsfade-com.herokuapp.com/proxy?url=https://www.envea.global/design/medias/air-quality-monitoring-air-pollution-1-1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90ACC7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Applications of WSNs in Air Quality Monitoring</a:t>
            </a:r>
            <a:endParaRPr lang="en-US" sz="2400" dirty="0"/>
          </a:p>
        </p:txBody>
      </p:sp>
      <p:sp>
        <p:nvSpPr>
          <p:cNvPr id="8" name="Text 4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WSNs can measure various air pollutants such as particulate matter, gases, and volatile organic compounds.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They enable real-time monitoring of air quality, helping to identify pollution sources and assess their impact.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WSNs provide valuable data for planning and implementing air pollution control measures.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4572000"/>
            <a:ext cx="9144000" cy="576072"/>
          </a:xfrm>
          <a:prstGeom prst="rect">
            <a:avLst/>
          </a:prstGeom>
          <a:solidFill>
            <a:srgbClr val="343752"/>
          </a:solidFill>
          <a:ln/>
        </p:spPr>
      </p:sp>
      <p:sp>
        <p:nvSpPr>
          <p:cNvPr id="3" name="Shape 1"/>
          <p:cNvSpPr/>
          <p:nvPr/>
        </p:nvSpPr>
        <p:spPr>
          <a:xfrm>
            <a:off x="8503920" y="4572000"/>
            <a:ext cx="640080" cy="576072"/>
          </a:xfrm>
          <a:prstGeom prst="rect">
            <a:avLst/>
          </a:prstGeom>
          <a:solidFill>
            <a:srgbClr val="FAD12B"/>
          </a:solidFill>
          <a:ln/>
        </p:spPr>
      </p:sp>
      <p:sp>
        <p:nvSpPr>
          <p:cNvPr id="4" name="Text 2"/>
          <p:cNvSpPr/>
          <p:nvPr/>
        </p:nvSpPr>
        <p:spPr>
          <a:xfrm>
            <a:off x="8503920" y="4572000"/>
            <a:ext cx="640080" cy="5760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1600" b="0" dirty="0">
                <a:solidFill>
                  <a:srgbClr val="34375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4</a:t>
            </a:r>
            <a:endParaRPr lang="en-US" sz="1600" dirty="0"/>
          </a:p>
        </p:txBody>
      </p:sp>
      <p:pic>
        <p:nvPicPr>
          <p:cNvPr id="5" name="Image 0" descr="https://search-letsfade-com.herokuapp.com/proxy?url=https://www.researchgate.net/publication/335207701/figure/fig2/AS:792553620271104@1565970916034/WSNs-for-water-quality-monitorin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90ACC7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Applications of WSNs in Water Quality Monitoring</a:t>
            </a:r>
            <a:endParaRPr lang="en-US" sz="2400" dirty="0"/>
          </a:p>
        </p:txBody>
      </p:sp>
      <p:sp>
        <p:nvSpPr>
          <p:cNvPr id="8" name="Text 4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WSNs can monitor various water parameters like temperature, pH, dissolved oxygen, and pollutants.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They enable continuous monitoring of water bodies, ensuring early detection of pollution events.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WSNs help in assessing the impact of human activities on water quality and supporting effective management strategies.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4572000"/>
            <a:ext cx="9144000" cy="576072"/>
          </a:xfrm>
          <a:prstGeom prst="rect">
            <a:avLst/>
          </a:prstGeom>
          <a:solidFill>
            <a:srgbClr val="343752"/>
          </a:solidFill>
          <a:ln/>
        </p:spPr>
      </p:sp>
      <p:sp>
        <p:nvSpPr>
          <p:cNvPr id="3" name="Shape 1"/>
          <p:cNvSpPr/>
          <p:nvPr/>
        </p:nvSpPr>
        <p:spPr>
          <a:xfrm>
            <a:off x="8503920" y="4572000"/>
            <a:ext cx="640080" cy="576072"/>
          </a:xfrm>
          <a:prstGeom prst="rect">
            <a:avLst/>
          </a:prstGeom>
          <a:solidFill>
            <a:srgbClr val="FAD12B"/>
          </a:solidFill>
          <a:ln/>
        </p:spPr>
      </p:sp>
      <p:sp>
        <p:nvSpPr>
          <p:cNvPr id="4" name="Text 2"/>
          <p:cNvSpPr/>
          <p:nvPr/>
        </p:nvSpPr>
        <p:spPr>
          <a:xfrm>
            <a:off x="8503920" y="4572000"/>
            <a:ext cx="640080" cy="5760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1600" b="0" dirty="0">
                <a:solidFill>
                  <a:srgbClr val="34375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5</a:t>
            </a:r>
            <a:endParaRPr lang="en-US" sz="1600" dirty="0"/>
          </a:p>
        </p:txBody>
      </p:sp>
      <p:pic>
        <p:nvPicPr>
          <p:cNvPr id="5" name="Image 0" descr="https://search-letsfade-com.herokuapp.com/proxy?url=https://www.researchgate.net/publication/305773926/figure/fig1/AS:482358991298560@1492014753234/The-proposed-architecture-for-forest-fire-detection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90ACC7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Applications of WSNs in Forest Fire Detection</a:t>
            </a:r>
            <a:endParaRPr lang="en-US" sz="2400" dirty="0"/>
          </a:p>
        </p:txBody>
      </p:sp>
      <p:sp>
        <p:nvSpPr>
          <p:cNvPr id="8" name="Text 4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WSNs can detect and monitor forest fires by measuring temperature, humidity, and smoke levels.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They provide early warning systems, allowing for timely fire response and mitigation.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WSNs aid in reducing the damage caused by forest fires and protecting ecosystems.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4572000"/>
            <a:ext cx="9144000" cy="576072"/>
          </a:xfrm>
          <a:prstGeom prst="rect">
            <a:avLst/>
          </a:prstGeom>
          <a:solidFill>
            <a:srgbClr val="343752"/>
          </a:solidFill>
          <a:ln/>
        </p:spPr>
      </p:sp>
      <p:sp>
        <p:nvSpPr>
          <p:cNvPr id="3" name="Shape 1"/>
          <p:cNvSpPr/>
          <p:nvPr/>
        </p:nvSpPr>
        <p:spPr>
          <a:xfrm>
            <a:off x="8503920" y="4572000"/>
            <a:ext cx="640080" cy="576072"/>
          </a:xfrm>
          <a:prstGeom prst="rect">
            <a:avLst/>
          </a:prstGeom>
          <a:solidFill>
            <a:srgbClr val="FAD12B"/>
          </a:solidFill>
          <a:ln/>
        </p:spPr>
      </p:sp>
      <p:sp>
        <p:nvSpPr>
          <p:cNvPr id="4" name="Text 2"/>
          <p:cNvSpPr/>
          <p:nvPr/>
        </p:nvSpPr>
        <p:spPr>
          <a:xfrm>
            <a:off x="8503920" y="4572000"/>
            <a:ext cx="640080" cy="5760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1600" b="0" dirty="0">
                <a:solidFill>
                  <a:srgbClr val="34375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6</a:t>
            </a:r>
            <a:endParaRPr lang="en-US" sz="1600" dirty="0"/>
          </a:p>
        </p:txBody>
      </p:sp>
      <p:pic>
        <p:nvPicPr>
          <p:cNvPr id="5" name="Image 0" descr="https://search-letsfade-com.herokuapp.com/proxy?url=https://www.mdpi.com/sensors/sensors-18-04113/article_deploy/html/images/sensors-18-04113-ag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90ACC7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Challenges in WSNs for Environment Monitoring</a:t>
            </a:r>
            <a:endParaRPr lang="en-US" sz="2400" dirty="0"/>
          </a:p>
        </p:txBody>
      </p:sp>
      <p:sp>
        <p:nvSpPr>
          <p:cNvPr id="8" name="Text 4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Limited power supply is a challenge as sensor nodes rely on batteries or energy harvesting techniques.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Data fusion and processing in a distributed manner can be complex due to the large amount of data generated by sensor nodes.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Ensuring secure and reliable communication in WSNs is crucial to prevent data tampering or unauthorized access.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4572000"/>
            <a:ext cx="9144000" cy="576072"/>
          </a:xfrm>
          <a:prstGeom prst="rect">
            <a:avLst/>
          </a:prstGeom>
          <a:solidFill>
            <a:srgbClr val="343752"/>
          </a:solidFill>
          <a:ln/>
        </p:spPr>
      </p:sp>
      <p:sp>
        <p:nvSpPr>
          <p:cNvPr id="3" name="Shape 1"/>
          <p:cNvSpPr/>
          <p:nvPr/>
        </p:nvSpPr>
        <p:spPr>
          <a:xfrm>
            <a:off x="8503920" y="4572000"/>
            <a:ext cx="640080" cy="576072"/>
          </a:xfrm>
          <a:prstGeom prst="rect">
            <a:avLst/>
          </a:prstGeom>
          <a:solidFill>
            <a:srgbClr val="FAD12B"/>
          </a:solidFill>
          <a:ln/>
        </p:spPr>
      </p:sp>
      <p:sp>
        <p:nvSpPr>
          <p:cNvPr id="4" name="Text 2"/>
          <p:cNvSpPr/>
          <p:nvPr/>
        </p:nvSpPr>
        <p:spPr>
          <a:xfrm>
            <a:off x="8503920" y="4572000"/>
            <a:ext cx="640080" cy="5760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1600" b="0" dirty="0">
                <a:solidFill>
                  <a:srgbClr val="34375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7</a:t>
            </a:r>
            <a:endParaRPr lang="en-US" sz="1600" dirty="0"/>
          </a:p>
        </p:txBody>
      </p:sp>
      <p:pic>
        <p:nvPicPr>
          <p:cNvPr id="5" name="Image 0" descr="https://search-letsfade-com.herokuapp.com/proxy?url=https://www.mdpi.com/sensors/sensors-18-04113/article_deploy/html/images/sensors-18-04113-g001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90ACC7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Future Developments in WSNs for Environment Monitoring</a:t>
            </a:r>
            <a:endParaRPr lang="en-US" sz="2400" dirty="0"/>
          </a:p>
        </p:txBody>
      </p:sp>
      <p:sp>
        <p:nvSpPr>
          <p:cNvPr id="8" name="Text 4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Advancements in energy harvesting techniques will enhance the autonomy of sensor nodes.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Integration of artificial intelligence and machine learning algorithms will enable intelligent data processing and decision-making.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The use of drones in conjunction with WSNs will provide a more comprehensive and dynamic monitoring solution.</a:t>
            </a: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4572000"/>
            <a:ext cx="9144000" cy="576072"/>
          </a:xfrm>
          <a:prstGeom prst="rect">
            <a:avLst/>
          </a:prstGeom>
          <a:solidFill>
            <a:srgbClr val="343752"/>
          </a:solidFill>
          <a:ln/>
        </p:spPr>
      </p:sp>
      <p:sp>
        <p:nvSpPr>
          <p:cNvPr id="3" name="Shape 1"/>
          <p:cNvSpPr/>
          <p:nvPr/>
        </p:nvSpPr>
        <p:spPr>
          <a:xfrm>
            <a:off x="8503920" y="4572000"/>
            <a:ext cx="640080" cy="576072"/>
          </a:xfrm>
          <a:prstGeom prst="rect">
            <a:avLst/>
          </a:prstGeom>
          <a:solidFill>
            <a:srgbClr val="FAD12B"/>
          </a:solidFill>
          <a:ln/>
        </p:spPr>
      </p:sp>
      <p:sp>
        <p:nvSpPr>
          <p:cNvPr id="4" name="Text 2"/>
          <p:cNvSpPr/>
          <p:nvPr/>
        </p:nvSpPr>
        <p:spPr>
          <a:xfrm>
            <a:off x="8503920" y="4572000"/>
            <a:ext cx="640080" cy="5760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1600" b="0" dirty="0">
                <a:solidFill>
                  <a:srgbClr val="34375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8</a:t>
            </a:r>
            <a:endParaRPr lang="en-US" sz="1600" dirty="0"/>
          </a:p>
        </p:txBody>
      </p:sp>
      <p:pic>
        <p:nvPicPr>
          <p:cNvPr id="5" name="Image 0" descr="https://search-letsfade-com.herokuapp.com/proxy?url=https://images.squarespace-cdn.com/content/v1/5603a46be4b00b785628b729/1460531168797-CBW73UZB638GLS82Q6XW/MONITORIN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90ACC7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Case Study: Great Barrier Reef Monitoring</a:t>
            </a:r>
            <a:endParaRPr lang="en-US" sz="2400" dirty="0"/>
          </a:p>
        </p:txBody>
      </p:sp>
      <p:sp>
        <p:nvSpPr>
          <p:cNvPr id="8" name="Text 4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WSNs are used to monitor water quality, temperature, and the health of coral reefs in the Great Barrier Reef.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Real-time data from WSNs helps in understanding the impact of climate change and human activities on the reef ecosystem.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WSNs assist in designing targeted conservation efforts and preserving this valuable natural heritage.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>SlideMake.com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Wireless Sensor Network In Environment Monitoring</dc:title>
  <dc:subject>Wireless Sensor Network In Environment Monitoring</dc:subject>
  <dc:creator>SlideMake.com</dc:creator>
  <cp:lastModifiedBy>SlideMake.com</cp:lastModifiedBy>
  <cp:revision>1</cp:revision>
  <dcterms:created xsi:type="dcterms:W3CDTF">2023-09-26T10:02:51Z</dcterms:created>
  <dcterms:modified xsi:type="dcterms:W3CDTF">2023-09-26T10:02:51Z</dcterms:modified>
</cp:coreProperties>
</file>